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A0DED4-D332-2350-71E4-AB52DF95A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05FA1E-3A99-2F41-568F-09614CE49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76EAD9-36DB-91BE-8F9E-2817A2D5C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AEFBF6-3622-8B42-121B-1A5FC7D9B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BF2394-0747-22F6-775B-1BF2375F5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48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049D0-64E0-DC36-5E85-BBCA0E83C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1838EA2-D7EF-5DC7-D732-3BC22811A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C92D19-62EE-0A56-5241-3149BE57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44B029-093F-1F62-2FFE-18C2C550E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5F4A45-EC12-7453-4209-BC30B4207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20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D63885B-43ED-087F-86FA-8EB9C3AA66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0F1D1EE-27B5-DAE7-C5A2-BF80E213F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BF3303-F8FC-10F7-ABBA-ABDF0ECE3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ED2835-9AB0-692C-DA0B-BB29A303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3A711C-A7FA-BBF3-3E69-C3B251D19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00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6A19B3-E7D8-F598-4942-3ED7A74B2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442A85-A247-3805-B9DB-60FAB6923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7EB6C6-43F1-577C-126B-634B570FB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AA6B75-A2CF-64DF-A63B-2AB1ED11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EB410C-DC18-657D-4296-77CC393C4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798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76931-27B8-423D-BE4C-DD64B0996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B9462F7-071C-D455-8012-5C5334886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BC23CC-C10A-DCC1-B3D3-98023960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707643-16A0-78D6-48F1-05328FF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20BD18-5E3E-C915-19E9-798ED64D9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46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A68B2-5C5A-30D3-47E1-B63F1813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47D8B1-AA0F-9332-28D3-E92850552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4B11B56-0F5A-52A7-3695-F2A831045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03D3AB6-19A4-35C6-9EEC-36A68E174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EF1ED3-CFCD-E26D-3591-BE7F5FF5A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5618D8-D60F-711C-49E3-26FEE1CA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6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C40FD-20B5-63E3-1B6B-D14B303FA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D4BD26-4E7A-F8AA-18AB-283AB9FC0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91533CF-2216-99C9-F4D1-129B044E6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2A84A11-2D09-F5FC-56AD-439A962AF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03BC88A-FE66-05F2-004E-40BA0E6E4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E5F567C-4D52-1CAE-8DB9-B9F85548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1400B7C-3893-E1CF-251F-344BE6EC5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D7A5F08-F2C4-51FB-014C-1110B954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51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46B50-5A71-4178-8EFA-3944E0D50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76F51FA-BC5B-A352-B21C-4AA550FC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398067B-07BD-14F1-6FE8-B940E661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4ECF3EF-2276-90C8-8C83-67ADFBA42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576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6315F9E-B5B6-617C-6F76-58DC7C4F0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8B69614-1F4F-9264-CB6A-91958E4F0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668FA87-1C1D-55F6-EFA8-F3082E52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77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CA7682-59D4-89D1-FFB9-D014D9C18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26123D-1D79-588B-80C5-7E370844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10F6072-DD95-D18A-3C42-3BDADF9643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FF012B5-BAAD-6B8C-824B-FB6FD17E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CF5DF4-084D-4BB1-98CE-9A7CF1873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58344AC-9CAE-4FF6-6821-8D54D7C40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41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8862AE-906F-B90B-0E46-48DAA840E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9757455-D8B6-1BC6-72D6-51DAFF9587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506EB9-FEC2-290C-A36D-6132058E6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5177424-AD1C-B98B-92E2-826774859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15456A1-DF13-E632-084C-34117355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4D5ACC8-8967-66C1-56E3-F5C04E686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95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E535B5E-F450-841F-C720-648B7E6D8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2E5EF78-09B7-C1BB-651B-60D1A000D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999E07-7AD6-8BB9-9138-945CCFF58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F92D4-B387-4BCC-8058-C529AD33B124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EDA213-C133-50DA-D120-E8DA25C1D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FA4A14-C379-EAD5-57D5-D05F6C47F9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891E3-9CB0-4079-9ED9-2B82DA7B4A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86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BFF32-478E-11FC-539B-90F2242FC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tângulo: Único Canto Recortado 35">
            <a:extLst>
              <a:ext uri="{FF2B5EF4-FFF2-40B4-BE49-F238E27FC236}">
                <a16:creationId xmlns:a16="http://schemas.microsoft.com/office/drawing/2014/main" id="{3C949CC0-E402-3E71-7D50-975BDE2436EA}"/>
              </a:ext>
            </a:extLst>
          </p:cNvPr>
          <p:cNvSpPr/>
          <p:nvPr/>
        </p:nvSpPr>
        <p:spPr>
          <a:xfrm>
            <a:off x="9794944" y="6611879"/>
            <a:ext cx="1199882" cy="246121"/>
          </a:xfrm>
          <a:prstGeom prst="snip1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4" name="Rectangle: Single Corner Rounded 33">
            <a:extLst>
              <a:ext uri="{FF2B5EF4-FFF2-40B4-BE49-F238E27FC236}">
                <a16:creationId xmlns:a16="http://schemas.microsoft.com/office/drawing/2014/main" id="{FE348CE8-0D0C-3A3E-C509-A7108F64FDCD}"/>
              </a:ext>
            </a:extLst>
          </p:cNvPr>
          <p:cNvSpPr/>
          <p:nvPr/>
        </p:nvSpPr>
        <p:spPr>
          <a:xfrm rot="10800000" flipH="1">
            <a:off x="0" y="-2"/>
            <a:ext cx="12191999" cy="1073891"/>
          </a:xfrm>
          <a:prstGeom prst="round1Rect">
            <a:avLst/>
          </a:prstGeom>
          <a:solidFill>
            <a:schemeClr val="accent6">
              <a:lumMod val="60000"/>
              <a:lumOff val="40000"/>
              <a:alpha val="5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24C2260-DB75-B8F0-4B80-3508BB99A2B7}"/>
              </a:ext>
            </a:extLst>
          </p:cNvPr>
          <p:cNvSpPr/>
          <p:nvPr/>
        </p:nvSpPr>
        <p:spPr>
          <a:xfrm>
            <a:off x="50334" y="238825"/>
            <a:ext cx="234892" cy="243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F6EB59C-D89A-7223-04A0-55EBB4FE97EE}"/>
              </a:ext>
            </a:extLst>
          </p:cNvPr>
          <p:cNvSpPr/>
          <p:nvPr/>
        </p:nvSpPr>
        <p:spPr>
          <a:xfrm>
            <a:off x="50334" y="621165"/>
            <a:ext cx="234892" cy="24328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DBA955F-BA9F-0E55-0D32-62E1128E9F94}"/>
              </a:ext>
            </a:extLst>
          </p:cNvPr>
          <p:cNvSpPr txBox="1"/>
          <p:nvPr/>
        </p:nvSpPr>
        <p:spPr>
          <a:xfrm>
            <a:off x="2762032" y="40422"/>
            <a:ext cx="93002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Título:</a:t>
            </a:r>
          </a:p>
          <a:p>
            <a:pPr algn="ctr"/>
            <a:r>
              <a:rPr lang="pt-B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Data: 26 de novembro de 2025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B376130-4D25-7C0D-B31D-DEB6D6D0D11D}"/>
              </a:ext>
            </a:extLst>
          </p:cNvPr>
          <p:cNvSpPr/>
          <p:nvPr/>
        </p:nvSpPr>
        <p:spPr>
          <a:xfrm>
            <a:off x="-8389" y="0"/>
            <a:ext cx="2711698" cy="1073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: Único Canto Recortado 3">
            <a:extLst>
              <a:ext uri="{FF2B5EF4-FFF2-40B4-BE49-F238E27FC236}">
                <a16:creationId xmlns:a16="http://schemas.microsoft.com/office/drawing/2014/main" id="{1D4C7D02-6E09-688D-7608-3ACF2446F274}"/>
              </a:ext>
            </a:extLst>
          </p:cNvPr>
          <p:cNvSpPr/>
          <p:nvPr/>
        </p:nvSpPr>
        <p:spPr>
          <a:xfrm>
            <a:off x="10992118" y="6611880"/>
            <a:ext cx="1199881" cy="246120"/>
          </a:xfrm>
          <a:prstGeom prst="snip1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044" name="Picture 20">
            <a:extLst>
              <a:ext uri="{FF2B5EF4-FFF2-40B4-BE49-F238E27FC236}">
                <a16:creationId xmlns:a16="http://schemas.microsoft.com/office/drawing/2014/main" id="{7683098E-7F81-39FB-FED1-A2775978B8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54" y="33795"/>
            <a:ext cx="1769012" cy="102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m 32">
            <a:extLst>
              <a:ext uri="{FF2B5EF4-FFF2-40B4-BE49-F238E27FC236}">
                <a16:creationId xmlns:a16="http://schemas.microsoft.com/office/drawing/2014/main" id="{28A134C0-1974-473D-AC9B-2775A64A20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695" y="40824"/>
            <a:ext cx="1381732" cy="954108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E286C49F-3CC5-9505-CC52-122E13AC0DA5}"/>
              </a:ext>
            </a:extLst>
          </p:cNvPr>
          <p:cNvSpPr txBox="1"/>
          <p:nvPr/>
        </p:nvSpPr>
        <p:spPr>
          <a:xfrm>
            <a:off x="11003479" y="6543434"/>
            <a:ext cx="119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>
                <a:solidFill>
                  <a:schemeClr val="bg1"/>
                </a:solidFill>
              </a:rPr>
              <a:t>iefe.ufal.br</a:t>
            </a:r>
          </a:p>
        </p:txBody>
      </p:sp>
      <p:sp>
        <p:nvSpPr>
          <p:cNvPr id="39" name="TextBox 30">
            <a:extLst>
              <a:ext uri="{FF2B5EF4-FFF2-40B4-BE49-F238E27FC236}">
                <a16:creationId xmlns:a16="http://schemas.microsoft.com/office/drawing/2014/main" id="{8AB90636-8387-E9CF-AE5B-7EC9F805ED8E}"/>
              </a:ext>
            </a:extLst>
          </p:cNvPr>
          <p:cNvSpPr txBox="1"/>
          <p:nvPr/>
        </p:nvSpPr>
        <p:spPr>
          <a:xfrm>
            <a:off x="167780" y="1233354"/>
            <a:ext cx="930022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Subtítulo (</a:t>
            </a:r>
            <a:r>
              <a:rPr lang="pt-BR" sz="36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Calibri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36)</a:t>
            </a:r>
          </a:p>
          <a:p>
            <a:endParaRPr lang="pt-BR" sz="3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Tópico (</a:t>
            </a:r>
            <a:r>
              <a:rPr lang="pt-BR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Calibri</a:t>
            </a:r>
            <a:r>
              <a:rPr lang="pt-B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28)</a:t>
            </a:r>
          </a:p>
          <a:p>
            <a:r>
              <a:rPr lang="pt-B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Tópico (</a:t>
            </a:r>
            <a:r>
              <a:rPr lang="pt-BR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Calibri</a:t>
            </a:r>
            <a:r>
              <a:rPr lang="pt-B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28)</a:t>
            </a:r>
          </a:p>
          <a:p>
            <a:r>
              <a:rPr lang="pt-B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Tópico (</a:t>
            </a:r>
            <a:r>
              <a:rPr lang="pt-BR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Calibri</a:t>
            </a:r>
            <a:r>
              <a:rPr lang="pt-B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28)</a:t>
            </a:r>
          </a:p>
          <a:p>
            <a:endParaRPr lang="pt-BR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645D7BF4-70D1-F5DA-F8A8-15CD8F9CA47E}"/>
              </a:ext>
            </a:extLst>
          </p:cNvPr>
          <p:cNvSpPr txBox="1"/>
          <p:nvPr/>
        </p:nvSpPr>
        <p:spPr>
          <a:xfrm>
            <a:off x="9988262" y="6543434"/>
            <a:ext cx="797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>
                <a:solidFill>
                  <a:schemeClr val="bg1"/>
                </a:solidFill>
              </a:rPr>
              <a:t>ufal.br</a:t>
            </a:r>
          </a:p>
        </p:txBody>
      </p:sp>
    </p:spTree>
    <p:extLst>
      <p:ext uri="{BB962C8B-B14F-4D97-AF65-F5344CB8AC3E}">
        <p14:creationId xmlns:p14="http://schemas.microsoft.com/office/powerpoint/2010/main" val="2723841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Gustavo</dc:creator>
  <cp:lastModifiedBy>Gustavo</cp:lastModifiedBy>
  <cp:revision>4</cp:revision>
  <dcterms:created xsi:type="dcterms:W3CDTF">2025-11-18T12:26:01Z</dcterms:created>
  <dcterms:modified xsi:type="dcterms:W3CDTF">2025-11-18T13:36:25Z</dcterms:modified>
</cp:coreProperties>
</file>